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png"/><Relationship Id="rId26" Type="http://schemas.openxmlformats.org/officeDocument/2006/relationships/image" Target="../media/image136.png"/><Relationship Id="rId27" Type="http://schemas.openxmlformats.org/officeDocument/2006/relationships/image" Target="../media/image137.png"/><Relationship Id="rId28" Type="http://schemas.openxmlformats.org/officeDocument/2006/relationships/image" Target="../media/image138.png"/><Relationship Id="rId29" Type="http://schemas.openxmlformats.org/officeDocument/2006/relationships/image" Target="../media/image1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78527"/>
            <a:chOff x="0" y="0"/>
            <a:chExt cx="18285714" cy="102785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785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7273" y="337851"/>
            <a:ext cx="22952381" cy="121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7230" y="8073496"/>
            <a:ext cx="4152381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3353" y="8664757"/>
            <a:ext cx="4923810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367619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670" y="6160580"/>
            <a:ext cx="8866667" cy="8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333" y="3658446"/>
            <a:ext cx="14028571" cy="3419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3628571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6050" y="6552183"/>
            <a:ext cx="2171429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8638" y="4039401"/>
            <a:ext cx="2890386" cy="2293233"/>
            <a:chOff x="1838638" y="4039401"/>
            <a:chExt cx="2890386" cy="22932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8638" y="4039401"/>
              <a:ext cx="2890386" cy="22932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5187" y="6552186"/>
            <a:ext cx="240000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77993" y="4228074"/>
            <a:ext cx="2344466" cy="2134467"/>
            <a:chOff x="7677993" y="4228074"/>
            <a:chExt cx="2344466" cy="2134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7993" y="4228074"/>
              <a:ext cx="2344466" cy="2134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8490" y="6552186"/>
            <a:ext cx="2400000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03943" y="4039401"/>
            <a:ext cx="3044656" cy="2332279"/>
            <a:chOff x="13003943" y="4039401"/>
            <a:chExt cx="3044656" cy="2332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3943" y="4039401"/>
              <a:ext cx="3044656" cy="23322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2514" y="4975735"/>
            <a:ext cx="1523810" cy="1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0800000">
            <a:off x="10696644" y="4709068"/>
            <a:ext cx="1523810" cy="16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71883" y="6114102"/>
            <a:ext cx="1971429" cy="6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63616" y="6114102"/>
            <a:ext cx="2352381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1155" y="2595602"/>
            <a:ext cx="11133333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5" y="5884126"/>
            <a:ext cx="8304762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5" y="7585907"/>
            <a:ext cx="6638095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5" y="4182355"/>
            <a:ext cx="8914286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9271" y="1120498"/>
            <a:ext cx="10239876" cy="6692620"/>
            <a:chOff x="7309271" y="1120498"/>
            <a:chExt cx="10239876" cy="6692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271" y="1120498"/>
              <a:ext cx="10239876" cy="66926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503" y="709258"/>
            <a:ext cx="2638095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28802" y="1968428"/>
            <a:ext cx="1206504" cy="1176905"/>
            <a:chOff x="13828802" y="1968428"/>
            <a:chExt cx="1206504" cy="1176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8802" y="1968428"/>
              <a:ext cx="1206504" cy="1176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1076" y="5588216"/>
            <a:ext cx="3476937" cy="3476937"/>
            <a:chOff x="3631076" y="5588216"/>
            <a:chExt cx="3476937" cy="34769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1076" y="5588216"/>
              <a:ext cx="3476937" cy="347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7048" y="1890921"/>
            <a:ext cx="1251734" cy="1254412"/>
            <a:chOff x="9927048" y="1890921"/>
            <a:chExt cx="1251734" cy="12544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048" y="1890921"/>
              <a:ext cx="1251734" cy="1254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0776" y="4359795"/>
            <a:ext cx="1703596" cy="1175481"/>
            <a:chOff x="9590776" y="4359795"/>
            <a:chExt cx="1703596" cy="1175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776" y="4359795"/>
              <a:ext cx="1703596" cy="1175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2029" y="4481368"/>
            <a:ext cx="1974422" cy="3339403"/>
            <a:chOff x="7002029" y="4481368"/>
            <a:chExt cx="1974422" cy="3339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940000">
              <a:off x="7002029" y="4481368"/>
              <a:ext cx="1974422" cy="3339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5759" y="1994513"/>
            <a:ext cx="1097002" cy="1048169"/>
            <a:chOff x="11265759" y="1994513"/>
            <a:chExt cx="1097002" cy="1048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5759" y="1994513"/>
              <a:ext cx="1097002" cy="1048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7532" y="3120755"/>
            <a:ext cx="1323476" cy="1519055"/>
            <a:chOff x="6647532" y="3120755"/>
            <a:chExt cx="1323476" cy="15190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7532" y="3120755"/>
              <a:ext cx="1323476" cy="1519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9693" y="4379695"/>
            <a:ext cx="1328328" cy="1328328"/>
            <a:chOff x="799693" y="4379695"/>
            <a:chExt cx="1328328" cy="13283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693" y="4379695"/>
              <a:ext cx="1328328" cy="13283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37388" y="5086901"/>
            <a:ext cx="1398846" cy="2365913"/>
            <a:chOff x="2637388" y="5086901"/>
            <a:chExt cx="1398846" cy="2365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940000">
              <a:off x="2637388" y="5086901"/>
              <a:ext cx="1398846" cy="2365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86608" y="2440049"/>
            <a:ext cx="2303881" cy="3896627"/>
            <a:chOff x="3186608" y="2440049"/>
            <a:chExt cx="2303881" cy="38966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980000">
              <a:off x="3186608" y="2440049"/>
              <a:ext cx="2303881" cy="38966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5430" y="4388363"/>
            <a:ext cx="1130864" cy="1014547"/>
            <a:chOff x="11235430" y="4388363"/>
            <a:chExt cx="1130864" cy="10145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5430" y="4388363"/>
              <a:ext cx="1130864" cy="10145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836234" y="5683654"/>
            <a:ext cx="1468454" cy="1053085"/>
            <a:chOff x="15836234" y="5683654"/>
            <a:chExt cx="1468454" cy="10530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36234" y="5683654"/>
              <a:ext cx="1468454" cy="10530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36615" y="4441890"/>
            <a:ext cx="1366555" cy="907492"/>
            <a:chOff x="14736615" y="4441890"/>
            <a:chExt cx="1366555" cy="9074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36615" y="4441890"/>
              <a:ext cx="1366555" cy="9074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95305" y="4399279"/>
            <a:ext cx="992715" cy="992715"/>
            <a:chOff x="12595305" y="4399279"/>
            <a:chExt cx="992715" cy="992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95305" y="4399279"/>
              <a:ext cx="992715" cy="9927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80444" y="5649719"/>
            <a:ext cx="772420" cy="1258061"/>
            <a:chOff x="9280444" y="5649719"/>
            <a:chExt cx="772420" cy="12580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80444" y="5649719"/>
              <a:ext cx="772420" cy="12580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2462" y="5649719"/>
            <a:ext cx="1258061" cy="1258061"/>
            <a:chOff x="14242462" y="5649719"/>
            <a:chExt cx="1258061" cy="12580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42462" y="5649719"/>
              <a:ext cx="1258061" cy="12580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92429" y="5706341"/>
            <a:ext cx="1037901" cy="1258061"/>
            <a:chOff x="12992429" y="5706341"/>
            <a:chExt cx="1037901" cy="12580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92429" y="5706341"/>
              <a:ext cx="1037901" cy="12580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4447" y="5535276"/>
            <a:ext cx="1113619" cy="1349841"/>
            <a:chOff x="11734447" y="5535276"/>
            <a:chExt cx="1113619" cy="1349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34447" y="5535276"/>
              <a:ext cx="1113619" cy="134984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05489" y="5706341"/>
            <a:ext cx="1349841" cy="1201439"/>
            <a:chOff x="10305489" y="5706341"/>
            <a:chExt cx="1349841" cy="12014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5489" y="5706341"/>
              <a:ext cx="1349841" cy="12014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333751" y="4416196"/>
            <a:ext cx="791077" cy="958881"/>
            <a:chOff x="16333751" y="4416196"/>
            <a:chExt cx="791077" cy="95888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33751" y="4416196"/>
              <a:ext cx="791077" cy="9588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532263" y="1990260"/>
            <a:ext cx="1091497" cy="1091497"/>
            <a:chOff x="12532263" y="1990260"/>
            <a:chExt cx="1091497" cy="109149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32263" y="1990260"/>
              <a:ext cx="1091497" cy="109149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520971" y="4258973"/>
            <a:ext cx="1324706" cy="1324706"/>
            <a:chOff x="13520971" y="4258973"/>
            <a:chExt cx="1324706" cy="132470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20971" y="4258973"/>
              <a:ext cx="1324706" cy="132470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455499" y="2238046"/>
            <a:ext cx="936621" cy="1584136"/>
            <a:chOff x="8455499" y="2238046"/>
            <a:chExt cx="936621" cy="158413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400000">
              <a:off x="8455499" y="2238046"/>
              <a:ext cx="936621" cy="15841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55499" y="3872188"/>
            <a:ext cx="936621" cy="1584136"/>
            <a:chOff x="8455499" y="3872188"/>
            <a:chExt cx="936621" cy="158413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8400000">
              <a:off x="8455499" y="3872188"/>
              <a:ext cx="936621" cy="158413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74444" y="1968428"/>
            <a:ext cx="1123581" cy="1123581"/>
            <a:chOff x="15274444" y="1968428"/>
            <a:chExt cx="1123581" cy="112358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74444" y="1968428"/>
              <a:ext cx="1123581" cy="1123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2647619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1153" y="2595605"/>
            <a:ext cx="10019048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1153" y="5884129"/>
            <a:ext cx="9676190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53" y="7585902"/>
            <a:ext cx="8180952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153" y="4182355"/>
            <a:ext cx="7257143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615" y="666131"/>
            <a:ext cx="1733333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224" y="2340110"/>
            <a:ext cx="14590476" cy="18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9224" y="4633905"/>
            <a:ext cx="15161905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9224" y="6280781"/>
            <a:ext cx="11476190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9221" y="7927658"/>
            <a:ext cx="7857143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615" y="666131"/>
            <a:ext cx="1733333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221" y="4439175"/>
            <a:ext cx="13476190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9221" y="5986728"/>
            <a:ext cx="8200000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9221" y="7534281"/>
            <a:ext cx="11552381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9224" y="2891621"/>
            <a:ext cx="9571429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9255" y="3679167"/>
            <a:ext cx="9704762" cy="3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2363" y="6336573"/>
            <a:ext cx="415238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3846" y="1323934"/>
            <a:ext cx="4047619" cy="32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8449" y="3333668"/>
            <a:ext cx="2380952" cy="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449" y="4345497"/>
            <a:ext cx="2761905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8449" y="5357329"/>
            <a:ext cx="3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8449" y="7380992"/>
            <a:ext cx="2761905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8325" y="6369159"/>
            <a:ext cx="2895238" cy="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2820" y="8392820"/>
            <a:ext cx="2104762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503" y="666131"/>
            <a:ext cx="2123810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66" y="8016664"/>
            <a:ext cx="2057143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666" y="8382750"/>
            <a:ext cx="1971429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8666" y="8935816"/>
            <a:ext cx="2180952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1306" y="8016664"/>
            <a:ext cx="2057143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1306" y="8382750"/>
            <a:ext cx="1971429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81306" y="8935816"/>
            <a:ext cx="2161905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93354" y="4855652"/>
            <a:ext cx="2650987" cy="2800837"/>
            <a:chOff x="4693354" y="4855652"/>
            <a:chExt cx="2650987" cy="2800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3354" y="4855652"/>
              <a:ext cx="2650987" cy="28008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9226" y="8016664"/>
            <a:ext cx="2057143" cy="4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226" y="8382750"/>
            <a:ext cx="1971429" cy="4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49226" y="8935816"/>
            <a:ext cx="2161905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4003" y="4855652"/>
            <a:ext cx="2745530" cy="2800837"/>
            <a:chOff x="14314003" y="4855652"/>
            <a:chExt cx="2745530" cy="2800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4003" y="4855652"/>
              <a:ext cx="2745530" cy="28008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6586" y="8016664"/>
            <a:ext cx="2066667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26586" y="8382750"/>
            <a:ext cx="1971429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26586" y="8935816"/>
            <a:ext cx="2180952" cy="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4314" y="4855652"/>
            <a:ext cx="2679628" cy="2800837"/>
            <a:chOff x="11124314" y="4855652"/>
            <a:chExt cx="2679628" cy="28008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24314" y="4855652"/>
              <a:ext cx="2679628" cy="28008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03946" y="8016664"/>
            <a:ext cx="2066667" cy="4095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946" y="8382750"/>
            <a:ext cx="1971429" cy="4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03946" y="8935816"/>
            <a:ext cx="2161905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6087" y="4855652"/>
            <a:ext cx="2590801" cy="2783919"/>
            <a:chOff x="7946087" y="4855652"/>
            <a:chExt cx="2590801" cy="2783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6087" y="4855652"/>
              <a:ext cx="2590801" cy="2783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074" y="4855652"/>
            <a:ext cx="2704704" cy="2783919"/>
            <a:chOff x="1452074" y="4855652"/>
            <a:chExt cx="2704704" cy="27839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2074" y="4855652"/>
              <a:ext cx="2704704" cy="27839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60368" y="1809231"/>
            <a:ext cx="10190476" cy="2561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1333" y="1783066"/>
            <a:ext cx="10447619" cy="4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4313" y="1345499"/>
            <a:ext cx="2886090" cy="3896909"/>
            <a:chOff x="4824313" y="1345499"/>
            <a:chExt cx="2886090" cy="3896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320000">
              <a:off x="4824313" y="1345499"/>
              <a:ext cx="2886090" cy="3896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4708" y="972676"/>
            <a:ext cx="3817182" cy="5154105"/>
            <a:chOff x="9974708" y="972676"/>
            <a:chExt cx="3817182" cy="51541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60000">
              <a:off x="9974708" y="972676"/>
              <a:ext cx="3817182" cy="5154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503" y="666131"/>
            <a:ext cx="2619048" cy="11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977" y="5368865"/>
            <a:ext cx="6019048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4362" y="6143860"/>
            <a:ext cx="8628571" cy="5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1643" y="8083042"/>
            <a:ext cx="11914286" cy="9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3597828" y="7495566"/>
            <a:ext cx="1485714" cy="163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28879" y="-752371"/>
            <a:ext cx="3929928" cy="6849001"/>
            <a:chOff x="11328879" y="-752371"/>
            <a:chExt cx="3929928" cy="6849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580000">
              <a:off x="11328879" y="-752371"/>
              <a:ext cx="3929928" cy="6849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76434" y="2078138"/>
            <a:ext cx="4223656" cy="6171429"/>
            <a:chOff x="14076434" y="2078138"/>
            <a:chExt cx="422365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6434" y="2078138"/>
              <a:ext cx="422365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867" y="4714221"/>
            <a:ext cx="2425012" cy="3288318"/>
            <a:chOff x="9492867" y="4714221"/>
            <a:chExt cx="2425012" cy="3288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2867" y="4714221"/>
              <a:ext cx="2425012" cy="3288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6395" y="4545674"/>
            <a:ext cx="2930599" cy="3625411"/>
            <a:chOff x="10976395" y="4545674"/>
            <a:chExt cx="2930599" cy="3625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6395" y="4545674"/>
              <a:ext cx="2930599" cy="3625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9386" y="3118411"/>
            <a:ext cx="3588665" cy="6171429"/>
            <a:chOff x="12279386" y="3118411"/>
            <a:chExt cx="358866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9386" y="3118411"/>
              <a:ext cx="3588665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539" y="615601"/>
            <a:ext cx="5466667" cy="38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916" y="6654494"/>
            <a:ext cx="9209524" cy="23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360" y="4285655"/>
            <a:ext cx="6371429" cy="13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4824" y="6370022"/>
            <a:ext cx="1371429" cy="8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0012" y="5856555"/>
            <a:ext cx="1600000" cy="800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38870" y="4665946"/>
            <a:ext cx="1600000" cy="8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8584" y="3754917"/>
            <a:ext cx="1600000" cy="8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3409" y="7026885"/>
            <a:ext cx="10198846" cy="4494598"/>
            <a:chOff x="9943409" y="7026885"/>
            <a:chExt cx="10198846" cy="4494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7549" y="4828168"/>
              <a:ext cx="20400000" cy="899047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3409" y="7026885"/>
              <a:ext cx="10198846" cy="449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201" y="9029215"/>
            <a:ext cx="6323810" cy="276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12683" y="7445279"/>
            <a:ext cx="197142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194" y="0"/>
            <a:ext cx="18343217" cy="10321653"/>
            <a:chOff x="-66194" y="0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194" y="0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112" y="1074857"/>
            <a:ext cx="9409524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543" y="2828672"/>
            <a:ext cx="8466667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9051" y="4714065"/>
            <a:ext cx="4821128" cy="4821128"/>
            <a:chOff x="6499051" y="4714065"/>
            <a:chExt cx="4821128" cy="4821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9051" y="4714065"/>
              <a:ext cx="4821128" cy="48211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4570" y="6496531"/>
            <a:ext cx="2990476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4129" y="5388042"/>
            <a:ext cx="3322449" cy="285206"/>
            <a:chOff x="4194129" y="5388042"/>
            <a:chExt cx="3322449" cy="285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129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6997" y="5635044"/>
            <a:ext cx="4695238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9535" y="4176344"/>
            <a:ext cx="2790476" cy="1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55120" y="7628324"/>
            <a:ext cx="1419048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56064" y="5388042"/>
            <a:ext cx="3322449" cy="285206"/>
            <a:chOff x="9956064" y="5388042"/>
            <a:chExt cx="3322449" cy="2852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6064" y="5388042"/>
              <a:ext cx="3322449" cy="2852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85875" y="5820221"/>
            <a:ext cx="3171429" cy="4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29946" y="4176340"/>
            <a:ext cx="2790476" cy="1819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26415"/>
            <a:ext cx="18343217" cy="10321653"/>
            <a:chOff x="-28751" y="-26415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751" y="-26415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112" y="3427725"/>
            <a:ext cx="7590476" cy="2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544" y="5181537"/>
            <a:ext cx="5123810" cy="8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2179" y="6038102"/>
            <a:ext cx="6590476" cy="3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062" y="-35939"/>
            <a:ext cx="18343217" cy="10321653"/>
            <a:chOff x="-60062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062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080" y="3108771"/>
            <a:ext cx="14628571" cy="2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7325" y="5815306"/>
            <a:ext cx="7180952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236" y="7378128"/>
            <a:ext cx="8028571" cy="3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-35939"/>
            <a:ext cx="18343217" cy="10321653"/>
            <a:chOff x="-28751" y="-35939"/>
            <a:chExt cx="18343217" cy="10321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751" y="-35939"/>
              <a:ext cx="18343217" cy="103216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9661" y="3189429"/>
            <a:ext cx="11657143" cy="12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2996" y="5622221"/>
            <a:ext cx="11133333" cy="2171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2021-03-15T16:52:39Z</dcterms:created>
  <dcterms:modified xsi:type="dcterms:W3CDTF">2021-03-15T16:52:39Z</dcterms:modified>
</cp:coreProperties>
</file>